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sldIdLst>
    <p:sldId id="262" r:id="rId2"/>
    <p:sldId id="256" r:id="rId3"/>
    <p:sldId id="258" r:id="rId4"/>
    <p:sldId id="257" r:id="rId5"/>
    <p:sldId id="270" r:id="rId6"/>
    <p:sldId id="259" r:id="rId7"/>
    <p:sldId id="264" r:id="rId8"/>
    <p:sldId id="263" r:id="rId9"/>
    <p:sldId id="268" r:id="rId10"/>
    <p:sldId id="267" r:id="rId11"/>
    <p:sldId id="260" r:id="rId12"/>
    <p:sldId id="272" r:id="rId13"/>
    <p:sldId id="269" r:id="rId14"/>
    <p:sldId id="271" r:id="rId15"/>
    <p:sldId id="266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6998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2582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47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4996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675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5993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01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189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4883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584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88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124CE-1BEA-4856-8220-01DAD0392689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688D-B47B-473B-9500-A635F02E62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bezlimita.net/uploads/posts/2013-02/1360347512_besthdwallpaperspack831_17_bender777post.jpg" TargetMode="External"/><Relationship Id="rId13" Type="http://schemas.openxmlformats.org/officeDocument/2006/relationships/hyperlink" Target="http://ditki.com.ua/wp-content/uploads/2014/10/Berezki.png" TargetMode="External"/><Relationship Id="rId18" Type="http://schemas.openxmlformats.org/officeDocument/2006/relationships/hyperlink" Target="http://&#1076;&#1086;&#1096;&#1082;&#1086;&#1083;&#1100;&#1085;&#1099;&#1081;.&#1088;&#1092;/uploads/posts/2011-05/1305560299_prevyu.jpg" TargetMode="External"/><Relationship Id="rId26" Type="http://schemas.openxmlformats.org/officeDocument/2006/relationships/hyperlink" Target="http://www.daks.ru.images.1c-bitrix-cdn.ru/upload/iblock/daf/b05f4b1fbc51b0e94b990c386c053efb.jpg?13509502291362002" TargetMode="External"/><Relationship Id="rId3" Type="http://schemas.openxmlformats.org/officeDocument/2006/relationships/hyperlink" Target="http://delastudenta.ru/wp-content/uploads/2013/10/1kl3.jpg" TargetMode="External"/><Relationship Id="rId21" Type="http://schemas.openxmlformats.org/officeDocument/2006/relationships/hyperlink" Target="http://dic.academic.ru/pictures/wiki/files/103/globesk.jpg" TargetMode="External"/><Relationship Id="rId7" Type="http://schemas.openxmlformats.org/officeDocument/2006/relationships/hyperlink" Target="http://top1walls.com/wallpaper/1682705-Rogue-forests-landscapes-national" TargetMode="External"/><Relationship Id="rId12" Type="http://schemas.openxmlformats.org/officeDocument/2006/relationships/hyperlink" Target="http://4shkola.kz/uploads/posts/2012-10/1349969663_0908807.jpg" TargetMode="External"/><Relationship Id="rId17" Type="http://schemas.openxmlformats.org/officeDocument/2006/relationships/hyperlink" Target="http://www.cursor.tue.nl/uploads/pics/wikidocenten.jpg" TargetMode="External"/><Relationship Id="rId25" Type="http://schemas.openxmlformats.org/officeDocument/2006/relationships/hyperlink" Target="http://i2.imageban.ru/out/2012/09/26/3b4931f1d4d2883539d24168a94dc85b.png" TargetMode="External"/><Relationship Id="rId2" Type="http://schemas.openxmlformats.org/officeDocument/2006/relationships/hyperlink" Target="http://www.knor.ru/shop/picturd/1212909.jpg" TargetMode="External"/><Relationship Id="rId16" Type="http://schemas.openxmlformats.org/officeDocument/2006/relationships/hyperlink" Target="http://lib.exdat.com/tw_files2/urls_18/6/d-5158/5158_html_m6e035567.png" TargetMode="External"/><Relationship Id="rId20" Type="http://schemas.openxmlformats.org/officeDocument/2006/relationships/hyperlink" Target="http://&#1096;&#1082;&#1086;&#1083;&#1072;92.&#1088;&#1092;:81/base/Algebra/7_class/6/i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al-healer.ru/wp-content/uploads/2014/11/s_2.jpg" TargetMode="External"/><Relationship Id="rId11" Type="http://schemas.openxmlformats.org/officeDocument/2006/relationships/hyperlink" Target="http://hanag.dagschool.com/_http_schools/1734/Hanag/admin/ckfinder/core/connector/php/connector.phpfck_user_files/images/1sentabr07.jpg" TargetMode="External"/><Relationship Id="rId24" Type="http://schemas.openxmlformats.org/officeDocument/2006/relationships/hyperlink" Target="http://www.freelancejob.ru/upload/122/1560044474899.jpg" TargetMode="External"/><Relationship Id="rId5" Type="http://schemas.openxmlformats.org/officeDocument/2006/relationships/hyperlink" Target="http://wikigreen.ru/wp-content/uploads/2015/01/FASOL-OBYKNOVENNAYA.jpg" TargetMode="External"/><Relationship Id="rId15" Type="http://schemas.openxmlformats.org/officeDocument/2006/relationships/hyperlink" Target="http://pixelbrush.ru/uploads/posts/2013-08/1376876674_2-3.jpg" TargetMode="External"/><Relationship Id="rId23" Type="http://schemas.openxmlformats.org/officeDocument/2006/relationships/hyperlink" Target="http://logicplay.ru/upload/iblock/145/1458646cbaed555ecf6002af3535edde.jpg" TargetMode="External"/><Relationship Id="rId28" Type="http://schemas.openxmlformats.org/officeDocument/2006/relationships/hyperlink" Target="http://uchebilka.ru/pars_docs/refs/46/45395/45395_html_m1a9ce3a1.jpg" TargetMode="External"/><Relationship Id="rId10" Type="http://schemas.openxmlformats.org/officeDocument/2006/relationships/hyperlink" Target="http://www.valar.ru/gallery/0313/98882312.jpg" TargetMode="External"/><Relationship Id="rId19" Type="http://schemas.openxmlformats.org/officeDocument/2006/relationships/hyperlink" Target="http://apikabu.ru/img_n/2011-10_3/8i7.jpg" TargetMode="External"/><Relationship Id="rId4" Type="http://schemas.openxmlformats.org/officeDocument/2006/relationships/hyperlink" Target="http://www.funlib.ru/cimg/2014/101613/5817830" TargetMode="External"/><Relationship Id="rId9" Type="http://schemas.openxmlformats.org/officeDocument/2006/relationships/hyperlink" Target="http://www.inm-lex.ro/arhiva/fisiere/pag_115/det_1694/9574.jpg" TargetMode="External"/><Relationship Id="rId14" Type="http://schemas.openxmlformats.org/officeDocument/2006/relationships/hyperlink" Target="http://4.bp.blogspot.com/-Cu1QDKyQCw0/TpP3BTi1PWI/AAAAAAAAALA/GixNY7IIebU/s1600/cartoon-apple-tree-51d9f0.jpg" TargetMode="External"/><Relationship Id="rId22" Type="http://schemas.openxmlformats.org/officeDocument/2006/relationships/hyperlink" Target="http://diary-culture.ru/upload/comments/592e28c4161e4c4b4fb564a341eb420f.jpg" TargetMode="External"/><Relationship Id="rId27" Type="http://schemas.openxmlformats.org/officeDocument/2006/relationships/hyperlink" Target="http://vi.ill.in.ua/m/625x469/95095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emf"/><Relationship Id="rId7" Type="http://schemas.openxmlformats.org/officeDocument/2006/relationships/image" Target="../media/image15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54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Первоклассник</a:t>
            </a:r>
            <a:endParaRPr lang="ru-RU" sz="72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logopedryadom.ucoz.ru/graffiti/den_znani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4" y="993638"/>
            <a:ext cx="7462156" cy="55404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0124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5605"/>
            <a:ext cx="8902425" cy="6682395"/>
          </a:xfrm>
          <a:prstGeom prst="rect">
            <a:avLst/>
          </a:prstGeom>
        </p:spPr>
      </p:pic>
      <p:pic>
        <p:nvPicPr>
          <p:cNvPr id="5" name="Picture 2" descr="C:\Documents and Settings\Школа\Рабочий стол\400854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6796" y="1825625"/>
            <a:ext cx="2956604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05771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cursor.tue.nl/typo3temp/pics/a095f4d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52961" cy="6856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9417" y="428494"/>
            <a:ext cx="7418219" cy="24803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говори,         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узнают человека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спеши языком,      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карман не полезет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словом                     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делай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речи                         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торопись </a:t>
            </a:r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делом.</a:t>
            </a:r>
          </a:p>
          <a:p>
            <a:pPr>
              <a:lnSpc>
                <a:spcPct val="15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609114" y="922564"/>
            <a:ext cx="849086" cy="1420586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919357" y="1828800"/>
            <a:ext cx="530679" cy="1298121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6702879" y="1722664"/>
            <a:ext cx="1706335" cy="677636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515100" y="996043"/>
            <a:ext cx="1910443" cy="2179864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156960" y="4587240"/>
            <a:ext cx="5151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C000"/>
                </a:solidFill>
                <a:latin typeface="Comic Sans MS" pitchFamily="66" charset="0"/>
              </a:rPr>
              <a:t>«Учебная»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9823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cursor.tue.nl/typo3temp/pics/a095f4d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52961" cy="6856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53200" y="792480"/>
            <a:ext cx="5151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C000"/>
                </a:solidFill>
                <a:latin typeface="Comic Sans MS" pitchFamily="66" charset="0"/>
              </a:rPr>
              <a:t>«Смекалка»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9823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Школа\Рабочий стол\ап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483" y="731520"/>
            <a:ext cx="7608517" cy="5699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5605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B050"/>
                </a:solidFill>
                <a:latin typeface="Comic Sans MS" pitchFamily="66" charset="0"/>
              </a:rPr>
              <a:t>«Сказочная»</a:t>
            </a:r>
            <a:endParaRPr lang="ru-RU" sz="6000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B050"/>
                </a:solidFill>
                <a:latin typeface="Comic Sans MS" pitchFamily="66" charset="0"/>
              </a:rPr>
              <a:t>«Лесная»</a:t>
            </a:r>
            <a:endParaRPr lang="ru-RU" sz="60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6" name="Рисунок 6" descr="alexbannykh06020004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685801" y="1592703"/>
            <a:ext cx="3917632" cy="526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http://domkartinok.ru/_ph/75/2/518153508.jpg?14346202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-1241441"/>
            <a:ext cx="9335192" cy="7670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5742" y="5331278"/>
            <a:ext cx="73914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Comic Sans MS" pitchFamily="66" charset="0"/>
                <a:cs typeface="Times New Roman" panose="02020603050405020304" pitchFamily="18" charset="0"/>
              </a:rPr>
              <a:t>«Музыкальная»</a:t>
            </a:r>
            <a:endParaRPr lang="ru-RU" sz="6000" b="1" dirty="0">
              <a:solidFill>
                <a:srgbClr val="0070C0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1825625"/>
            <a:ext cx="9220200" cy="38131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ttp://uchebilka.ru/pars_docs/refs/46/45395/45395_html_m1a9ce3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83" y="0"/>
            <a:ext cx="8605161" cy="5713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3048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3483"/>
            <a:ext cx="10515600" cy="5166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Используемые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012371"/>
            <a:ext cx="10986407" cy="5763985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Азбука </a:t>
            </a:r>
            <a:r>
              <a:rPr lang="ru-RU" u="sng" dirty="0">
                <a:hlinkClick r:id="rId2"/>
              </a:rPr>
              <a:t>http://www.knor.ru/shop/picturd/1212909.jpg</a:t>
            </a:r>
            <a:endParaRPr lang="ru-RU" dirty="0"/>
          </a:p>
          <a:p>
            <a:r>
              <a:rPr lang="ru-RU" dirty="0"/>
              <a:t>Прописи </a:t>
            </a:r>
            <a:r>
              <a:rPr lang="ru-RU" u="sng" dirty="0">
                <a:hlinkClick r:id="rId3"/>
              </a:rPr>
              <a:t>http://delastudenta.ru/wp-content/uploads/2013/10/1kl3.jpg</a:t>
            </a:r>
            <a:endParaRPr lang="ru-RU" dirty="0"/>
          </a:p>
          <a:p>
            <a:r>
              <a:rPr lang="ru-RU" dirty="0"/>
              <a:t>Дорога </a:t>
            </a:r>
            <a:r>
              <a:rPr lang="ru-RU" u="sng" dirty="0">
                <a:hlinkClick r:id="rId4"/>
              </a:rPr>
              <a:t>http://www.funlib.ru/cimg/2014/101613/5817830</a:t>
            </a:r>
            <a:endParaRPr lang="ru-RU" dirty="0"/>
          </a:p>
          <a:p>
            <a:r>
              <a:rPr lang="ru-RU" dirty="0"/>
              <a:t>Фасоль </a:t>
            </a:r>
            <a:r>
              <a:rPr lang="ru-RU" dirty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wikigreen.ru/wp-content/uploads/2015/01/FASOL-OBYKNOVENNAYA.jpg</a:t>
            </a:r>
            <a:endParaRPr lang="ru-RU" dirty="0" smtClean="0"/>
          </a:p>
          <a:p>
            <a:r>
              <a:rPr lang="ru-RU" dirty="0" smtClean="0"/>
              <a:t>Сирень </a:t>
            </a:r>
            <a:r>
              <a:rPr lang="en-US" dirty="0" smtClean="0">
                <a:hlinkClick r:id="rId6"/>
              </a:rPr>
              <a:t>http://baikal-healer.ru/wp-content/uploads/2014/11/s_2.jpg</a:t>
            </a:r>
            <a:endParaRPr lang="ru-RU" dirty="0" smtClean="0"/>
          </a:p>
          <a:p>
            <a:r>
              <a:rPr lang="ru-RU" dirty="0" smtClean="0"/>
              <a:t>Река </a:t>
            </a:r>
            <a:r>
              <a:rPr lang="en-US" dirty="0" smtClean="0">
                <a:hlinkClick r:id="rId7"/>
              </a:rPr>
              <a:t>http://top1walls.com/wallpaper/1682705-Rogue-forests-landscapes-national</a:t>
            </a:r>
            <a:endParaRPr lang="ru-RU" dirty="0" smtClean="0"/>
          </a:p>
          <a:p>
            <a:r>
              <a:rPr lang="ru-RU" dirty="0" smtClean="0"/>
              <a:t>Помидор </a:t>
            </a:r>
            <a:r>
              <a:rPr lang="en-US" dirty="0" smtClean="0">
                <a:hlinkClick r:id="rId8"/>
              </a:rPr>
              <a:t>http://bezlimita.net/uploads/posts/2013-02/1360347512_besthdwallpaperspack831_17_bender777post.jpg</a:t>
            </a:r>
            <a:endParaRPr lang="ru-RU" dirty="0" smtClean="0"/>
          </a:p>
          <a:p>
            <a:r>
              <a:rPr lang="ru-RU" dirty="0" smtClean="0"/>
              <a:t>Мир </a:t>
            </a:r>
            <a:r>
              <a:rPr lang="en-US" dirty="0" smtClean="0">
                <a:hlinkClick r:id="rId9"/>
              </a:rPr>
              <a:t>http://www.inm-lex.ro/arhiva/fisiere/pag_115/det_1694/9574.jpg</a:t>
            </a:r>
            <a:endParaRPr lang="ru-RU" dirty="0" smtClean="0"/>
          </a:p>
          <a:p>
            <a:r>
              <a:rPr lang="ru-RU" dirty="0" smtClean="0"/>
              <a:t>Лягушка </a:t>
            </a:r>
            <a:r>
              <a:rPr lang="en-US" u="sng" dirty="0" smtClean="0">
                <a:solidFill>
                  <a:schemeClr val="accent1">
                    <a:lumMod val="75000"/>
                  </a:schemeClr>
                </a:solidFill>
              </a:rPr>
              <a:t>http://www.ruyatabirle.net/upload/13/rana.jpg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ru-RU" dirty="0" smtClean="0"/>
              <a:t>Алфавит </a:t>
            </a:r>
            <a:r>
              <a:rPr lang="en-US" dirty="0" smtClean="0">
                <a:hlinkClick r:id="rId10"/>
              </a:rPr>
              <a:t>http://www.valar.ru/gallery/0313/98882312.jpg</a:t>
            </a:r>
            <a:endParaRPr lang="ru-RU" dirty="0" smtClean="0"/>
          </a:p>
          <a:p>
            <a:r>
              <a:rPr lang="ru-RU" dirty="0" smtClean="0"/>
              <a:t>Первоклассник </a:t>
            </a:r>
            <a:r>
              <a:rPr lang="en-US" dirty="0" smtClean="0">
                <a:hlinkClick r:id="rId11"/>
              </a:rPr>
              <a:t>http://hanag.dagschool.com/_http_schools/1734/Hanag/admin/ckfinder/core/connector/php/connector.phpfck_user_files/images/1sentabr07.jpg</a:t>
            </a:r>
            <a:endParaRPr lang="ru-RU" dirty="0" smtClean="0"/>
          </a:p>
          <a:p>
            <a:r>
              <a:rPr lang="ru-RU" dirty="0" smtClean="0"/>
              <a:t>Город букв </a:t>
            </a:r>
            <a:r>
              <a:rPr lang="en-US" dirty="0" smtClean="0">
                <a:hlinkClick r:id="rId12"/>
              </a:rPr>
              <a:t>http://4shkola.kz/uploads/posts/2012-10/1349969663_0908807.jpg</a:t>
            </a:r>
            <a:endParaRPr lang="ru-RU" dirty="0" smtClean="0"/>
          </a:p>
          <a:p>
            <a:r>
              <a:rPr lang="ru-RU" dirty="0" smtClean="0"/>
              <a:t>Березы </a:t>
            </a:r>
            <a:r>
              <a:rPr lang="en-US" dirty="0" smtClean="0">
                <a:hlinkClick r:id="rId13"/>
              </a:rPr>
              <a:t>http://ditki.com.ua/wp-content/uploads/2014/10/Berezki.png</a:t>
            </a:r>
            <a:endParaRPr lang="ru-RU" dirty="0" smtClean="0"/>
          </a:p>
          <a:p>
            <a:r>
              <a:rPr lang="ru-RU" dirty="0" smtClean="0"/>
              <a:t>Яблоня </a:t>
            </a:r>
            <a:r>
              <a:rPr lang="en-US" dirty="0" smtClean="0">
                <a:hlinkClick r:id="rId14"/>
              </a:rPr>
              <a:t>http://4.bp.blogspot.com/-Cu1QDKyQCw0/TpP3BTi1PWI/AAAAAAAAALA/GixNY7IIebU/s1600/cartoon-apple-tree-51d9f0.jpg</a:t>
            </a:r>
            <a:endParaRPr lang="ru-RU" dirty="0" smtClean="0"/>
          </a:p>
          <a:p>
            <a:r>
              <a:rPr lang="ru-RU" dirty="0" smtClean="0"/>
              <a:t>Дом </a:t>
            </a:r>
            <a:r>
              <a:rPr lang="en-US" dirty="0" smtClean="0">
                <a:hlinkClick r:id="rId15"/>
              </a:rPr>
              <a:t>http://pixelbrush.ru/uploads/posts/2013-08/1376876674_2-3.jpg</a:t>
            </a:r>
            <a:endParaRPr lang="ru-RU" dirty="0" smtClean="0"/>
          </a:p>
          <a:p>
            <a:r>
              <a:rPr lang="ru-RU" dirty="0" smtClean="0"/>
              <a:t>Дом </a:t>
            </a:r>
            <a:r>
              <a:rPr lang="en-US" dirty="0" smtClean="0">
                <a:hlinkClick r:id="rId16"/>
              </a:rPr>
              <a:t>http://lib.exdat.com/tw_files2/urls_18/6/d-5158/5158_html_m6e035567.png</a:t>
            </a:r>
            <a:endParaRPr lang="ru-RU" dirty="0" smtClean="0"/>
          </a:p>
          <a:p>
            <a:r>
              <a:rPr lang="ru-RU" dirty="0" smtClean="0"/>
              <a:t>Сова </a:t>
            </a:r>
            <a:r>
              <a:rPr lang="en-US" dirty="0" smtClean="0">
                <a:hlinkClick r:id="rId17"/>
              </a:rPr>
              <a:t>http://www.cursor.tue.nl/uploads/pics/wikidocenten.jpg</a:t>
            </a:r>
            <a:endParaRPr lang="ru-RU" dirty="0" smtClean="0"/>
          </a:p>
          <a:p>
            <a:r>
              <a:rPr lang="ru-RU" dirty="0" smtClean="0"/>
              <a:t>Буквы </a:t>
            </a:r>
            <a:r>
              <a:rPr lang="en-US" dirty="0" smtClean="0">
                <a:hlinkClick r:id="rId18"/>
              </a:rPr>
              <a:t>http</a:t>
            </a:r>
            <a:r>
              <a:rPr lang="en-US" dirty="0">
                <a:hlinkClick r:id="rId18"/>
              </a:rPr>
              <a:t>://xn--d1akcekdb2f5ai.xn--</a:t>
            </a:r>
            <a:r>
              <a:rPr lang="en-US" dirty="0" smtClean="0">
                <a:hlinkClick r:id="rId18"/>
              </a:rPr>
              <a:t>p1ai/uploads/posts/2011-05/1305560299_prevyu.jpg</a:t>
            </a:r>
            <a:endParaRPr lang="ru-RU" dirty="0" smtClean="0"/>
          </a:p>
          <a:p>
            <a:r>
              <a:rPr lang="ru-RU" dirty="0" smtClean="0"/>
              <a:t>Линейка </a:t>
            </a:r>
            <a:r>
              <a:rPr lang="en-US" dirty="0" smtClean="0">
                <a:hlinkClick r:id="rId19"/>
              </a:rPr>
              <a:t>http</a:t>
            </a:r>
            <a:r>
              <a:rPr lang="en-US" dirty="0">
                <a:hlinkClick r:id="rId19"/>
              </a:rPr>
              <a:t>://</a:t>
            </a:r>
            <a:r>
              <a:rPr lang="en-US" dirty="0" smtClean="0">
                <a:hlinkClick r:id="rId19"/>
              </a:rPr>
              <a:t>apikabu.ru/img_n/2011-10_3/8i7.jpg</a:t>
            </a:r>
            <a:endParaRPr lang="ru-RU" dirty="0" smtClean="0"/>
          </a:p>
          <a:p>
            <a:r>
              <a:rPr lang="ru-RU" dirty="0" smtClean="0"/>
              <a:t>Ученик </a:t>
            </a:r>
            <a:r>
              <a:rPr lang="en-US" dirty="0" smtClean="0">
                <a:hlinkClick r:id="rId20"/>
              </a:rPr>
              <a:t>http</a:t>
            </a:r>
            <a:r>
              <a:rPr lang="en-US" dirty="0">
                <a:hlinkClick r:id="rId20"/>
              </a:rPr>
              <a:t>://xn--92-6kc3bfr2e.xn--</a:t>
            </a:r>
            <a:r>
              <a:rPr lang="en-US" dirty="0" smtClean="0">
                <a:hlinkClick r:id="rId20"/>
              </a:rPr>
              <a:t>p1ai:81/base/Algebra/7_class/6/i.jpg</a:t>
            </a:r>
            <a:endParaRPr lang="ru-RU" dirty="0" smtClean="0"/>
          </a:p>
          <a:p>
            <a:r>
              <a:rPr lang="ru-RU" dirty="0" smtClean="0"/>
              <a:t>Глобус </a:t>
            </a:r>
            <a:r>
              <a:rPr lang="en-US" dirty="0" smtClean="0">
                <a:hlinkClick r:id="rId21"/>
              </a:rPr>
              <a:t>http</a:t>
            </a:r>
            <a:r>
              <a:rPr lang="en-US" dirty="0">
                <a:hlinkClick r:id="rId21"/>
              </a:rPr>
              <a:t>://</a:t>
            </a:r>
            <a:r>
              <a:rPr lang="en-US" dirty="0" smtClean="0">
                <a:hlinkClick r:id="rId21"/>
              </a:rPr>
              <a:t>dic.academic.ru/pictures/wiki/files/103/globesk.jpg</a:t>
            </a:r>
            <a:endParaRPr lang="ru-RU" dirty="0" smtClean="0"/>
          </a:p>
          <a:p>
            <a:r>
              <a:rPr lang="ru-RU" dirty="0" smtClean="0"/>
              <a:t>Букварь </a:t>
            </a:r>
            <a:r>
              <a:rPr lang="en-US" dirty="0" smtClean="0">
                <a:hlinkClick r:id="rId22"/>
              </a:rPr>
              <a:t>http</a:t>
            </a:r>
            <a:r>
              <a:rPr lang="en-US" dirty="0">
                <a:hlinkClick r:id="rId22"/>
              </a:rPr>
              <a:t>://</a:t>
            </a:r>
            <a:r>
              <a:rPr lang="en-US" dirty="0" smtClean="0">
                <a:hlinkClick r:id="rId22"/>
              </a:rPr>
              <a:t>diary-culture.ru/upload/comments/592e28c4161e4c4b4fb564a341eb420f.jpg</a:t>
            </a:r>
            <a:endParaRPr lang="ru-RU" dirty="0" smtClean="0"/>
          </a:p>
          <a:p>
            <a:r>
              <a:rPr lang="ru-RU" dirty="0" smtClean="0"/>
              <a:t>Литературное чтение </a:t>
            </a:r>
            <a:r>
              <a:rPr lang="en-US" dirty="0">
                <a:hlinkClick r:id="rId23"/>
              </a:rPr>
              <a:t>http://</a:t>
            </a:r>
            <a:r>
              <a:rPr lang="en-US" dirty="0" smtClean="0">
                <a:hlinkClick r:id="rId23"/>
              </a:rPr>
              <a:t>logicplay.ru/upload/iblock/145/1458646cbaed555ecf6002af3535edde.jpg</a:t>
            </a:r>
            <a:endParaRPr lang="ru-RU" dirty="0" smtClean="0"/>
          </a:p>
          <a:p>
            <a:r>
              <a:rPr lang="ru-RU" dirty="0" smtClean="0"/>
              <a:t>Волк </a:t>
            </a:r>
            <a:r>
              <a:rPr lang="ru-RU" dirty="0"/>
              <a:t>и семеро козлят </a:t>
            </a:r>
            <a:r>
              <a:rPr lang="ru-RU" u="sng" dirty="0">
                <a:hlinkClick r:id="rId24"/>
              </a:rPr>
              <a:t>http://</a:t>
            </a:r>
            <a:r>
              <a:rPr lang="ru-RU" u="sng" dirty="0" smtClean="0">
                <a:hlinkClick r:id="rId24"/>
              </a:rPr>
              <a:t>www.freelancejob.ru/upload/122/1560044474899.jpg</a:t>
            </a:r>
            <a:endParaRPr lang="ru-RU" dirty="0"/>
          </a:p>
          <a:p>
            <a:r>
              <a:rPr lang="ru-RU" dirty="0"/>
              <a:t>Маша и Медведь </a:t>
            </a:r>
            <a:r>
              <a:rPr lang="ru-RU" u="sng" dirty="0">
                <a:hlinkClick r:id="rId25"/>
              </a:rPr>
              <a:t>http://i2.imageban.ru/out/2012/09/26/3b4931f1d4d2883539d24168a94dc85b.png</a:t>
            </a:r>
            <a:endParaRPr lang="ru-RU" dirty="0"/>
          </a:p>
          <a:p>
            <a:r>
              <a:rPr lang="ru-RU" dirty="0"/>
              <a:t>Три медведя </a:t>
            </a:r>
            <a:r>
              <a:rPr lang="ru-RU" u="sng" dirty="0">
                <a:hlinkClick r:id="rId26"/>
              </a:rPr>
              <a:t>http://</a:t>
            </a:r>
            <a:r>
              <a:rPr lang="ru-RU" u="sng" dirty="0" smtClean="0">
                <a:hlinkClick r:id="rId26"/>
              </a:rPr>
              <a:t>www.daks.ru.images.1c-bitrix-cdn.ru/upload/iblock/daf/b05f4b1fbc51b0e94b990c386c053efb.jpg?13509502291362002</a:t>
            </a:r>
            <a:endParaRPr lang="ru-RU" dirty="0"/>
          </a:p>
          <a:p>
            <a:r>
              <a:rPr lang="ru-RU" dirty="0"/>
              <a:t>Колобок </a:t>
            </a:r>
            <a:r>
              <a:rPr lang="ru-RU" u="sng" dirty="0">
                <a:hlinkClick r:id="rId27"/>
              </a:rPr>
              <a:t>http://</a:t>
            </a:r>
            <a:r>
              <a:rPr lang="ru-RU" u="sng" dirty="0" smtClean="0">
                <a:hlinkClick r:id="rId27"/>
              </a:rPr>
              <a:t>vi.ill.in.ua/m/625x469/950958.jpg</a:t>
            </a:r>
            <a:endParaRPr lang="ru-RU" u="sng" dirty="0" smtClean="0"/>
          </a:p>
          <a:p>
            <a:r>
              <a:rPr lang="ru-RU" dirty="0" smtClean="0"/>
              <a:t>Ребята </a:t>
            </a:r>
            <a:r>
              <a:rPr lang="en-US" dirty="0" smtClean="0">
                <a:hlinkClick r:id="rId28"/>
              </a:rPr>
              <a:t>http://uchebilka.ru/pars_docs/refs/46/45395/45395_html_m1a9ce3a1.jpg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857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r="386" b="15086"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3971" y="1993255"/>
            <a:ext cx="4064924" cy="452296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31878" y="4957012"/>
            <a:ext cx="3663141" cy="16557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05196" y="820139"/>
            <a:ext cx="9666515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7200" b="1" i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</a:rPr>
              <a:t>Прощание с азбукой</a:t>
            </a:r>
            <a:endParaRPr lang="ru-RU" sz="7200" b="1" i="0" dirty="0" smtClean="0">
              <a:ln/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1557" y="1922804"/>
            <a:ext cx="4205274" cy="46442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90363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://4shkola.kz/uploads/posts/2012-10/1349969663_0908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03" y="122466"/>
            <a:ext cx="5085898" cy="6661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domkartinok.ru/_ph/75/2/518153508.jpg?14346202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716" y="-327040"/>
            <a:ext cx="4560916" cy="37475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abload.de/img/agaclar_png_nisanboarscydx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412480" y="2739291"/>
            <a:ext cx="3300153" cy="4492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pikatomsk.ru/Content/dynamic/pics/26560/other/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08" y="249382"/>
            <a:ext cx="3559988" cy="3977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fs.nashaucheba.ru/tw_files2/urls_3/1330/d-1329965/img1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2075"/>
          <a:stretch/>
        </p:blipFill>
        <p:spPr bwMode="auto">
          <a:xfrm>
            <a:off x="208358" y="3041783"/>
            <a:ext cx="3488036" cy="3649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33960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701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997" y="332956"/>
            <a:ext cx="3600796" cy="469624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                        фасоль                       сирень                      река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                     мир                             лягушка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7918" y="214085"/>
            <a:ext cx="2781568" cy="1810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33706" y="223160"/>
            <a:ext cx="2752280" cy="1932211"/>
          </a:xfrm>
          <a:prstGeom prst="rect">
            <a:avLst/>
          </a:prstGeom>
        </p:spPr>
      </p:pic>
      <p:pic>
        <p:nvPicPr>
          <p:cNvPr id="2050" name="Picture 2" descr="http://baikal-healer.ru/wp-content/uploads/2014/11/s_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" y="2155370"/>
            <a:ext cx="2799244" cy="1951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mota.ru/upload/wallpapers/2009/07/16/10/03/13982/nature_1108-crop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978" y="2308818"/>
            <a:ext cx="2794000" cy="2094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asterotvetov.com/uploads/posts/2013-03-03/image_101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09" y="4288516"/>
            <a:ext cx="3105385" cy="1981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reiki-lotos.ucoz.ru/_fr/8/276630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786" y="4589749"/>
            <a:ext cx="2863395" cy="2082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pi2uk.itvnet.lv/upload2/articles/67/673424/images/Latvijas-dzivnieki-8-4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96542" y="4841423"/>
            <a:ext cx="2738211" cy="1722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882243" y="914400"/>
            <a:ext cx="587828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947556" y="1534886"/>
            <a:ext cx="595993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666015" y="1543051"/>
            <a:ext cx="1102178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flipV="1">
            <a:off x="4923063" y="2134145"/>
            <a:ext cx="571501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625193" y="2114550"/>
            <a:ext cx="514350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98571" y="2803617"/>
            <a:ext cx="587829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51713" y="3477986"/>
            <a:ext cx="669471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278336" y="3481253"/>
            <a:ext cx="595993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931229" y="4065815"/>
            <a:ext cx="620486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865915" y="4678135"/>
            <a:ext cx="604156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8530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Comic Sans MS" pitchFamily="66" charset="0"/>
              </a:rPr>
              <a:t>«Угадай-ка!»</a:t>
            </a:r>
            <a:endParaRPr lang="ru-RU" sz="6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29" descr="POOH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0200" y="945674"/>
            <a:ext cx="2316480" cy="4560570"/>
          </a:xfrm>
          <a:prstGeom prst="rect">
            <a:avLst/>
          </a:prstGeom>
          <a:noFill/>
        </p:spPr>
      </p:pic>
      <p:pic>
        <p:nvPicPr>
          <p:cNvPr id="5" name="Picture 10" descr="13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" y="0"/>
            <a:ext cx="3840480" cy="5888736"/>
          </a:xfrm>
          <a:prstGeom prst="rect">
            <a:avLst/>
          </a:prstGeom>
          <a:noFill/>
        </p:spPr>
      </p:pic>
      <p:pic>
        <p:nvPicPr>
          <p:cNvPr id="6" name="Picture 12" descr="17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7720" y="3736657"/>
            <a:ext cx="3444240" cy="3121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  <a:latin typeface="Comic Sans MS" pitchFamily="66" charset="0"/>
              </a:rPr>
              <a:t>«</a:t>
            </a:r>
            <a:r>
              <a:rPr lang="ru-RU" sz="6600" dirty="0" smtClean="0">
                <a:solidFill>
                  <a:srgbClr val="0070C0"/>
                </a:solidFill>
                <a:latin typeface="Comic Sans MS" pitchFamily="66" charset="0"/>
              </a:rPr>
              <a:t>Доскажи сказку»</a:t>
            </a:r>
            <a:endParaRPr lang="ru-RU" sz="66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5" name="Picture 14" descr="дз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2830" y="1596422"/>
            <a:ext cx="3996690" cy="4796028"/>
          </a:xfrm>
          <a:prstGeom prst="rect">
            <a:avLst/>
          </a:prstGeom>
          <a:noFill/>
        </p:spPr>
      </p:pic>
      <p:pic>
        <p:nvPicPr>
          <p:cNvPr id="7" name="Picture 14" descr="DUCK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3600" y="1798320"/>
            <a:ext cx="2133600" cy="4267200"/>
          </a:xfrm>
          <a:prstGeom prst="rect">
            <a:avLst/>
          </a:prstGeom>
          <a:noFill/>
        </p:spPr>
      </p:pic>
      <p:pic>
        <p:nvPicPr>
          <p:cNvPr id="9" name="Picture 7" descr="BUGSMAJ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50520"/>
            <a:ext cx="2560320" cy="2747010"/>
          </a:xfrm>
          <a:prstGeom prst="rect">
            <a:avLst/>
          </a:prstGeom>
          <a:noFill/>
        </p:spPr>
      </p:pic>
      <p:pic>
        <p:nvPicPr>
          <p:cNvPr id="10" name="Picture 8" descr="18M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36720"/>
            <a:ext cx="2362200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065782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27760" cy="67082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" y="0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sz="6000" dirty="0">
              <a:latin typeface="Comic Sans MS" pitchFamily="66" charset="0"/>
            </a:endParaRPr>
          </a:p>
        </p:txBody>
      </p:sp>
      <p:pic>
        <p:nvPicPr>
          <p:cNvPr id="5" name="Picture 2" descr="C:\Documents and Settings\Школа\Рабочий стол\400854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5396" y="1200785"/>
            <a:ext cx="2956604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9126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1323"/>
            <a:ext cx="9898075" cy="5616597"/>
          </a:xfrm>
          <a:prstGeom prst="rect">
            <a:avLst/>
          </a:prstGeom>
        </p:spPr>
      </p:pic>
      <p:pic>
        <p:nvPicPr>
          <p:cNvPr id="5" name="Picture 2" descr="C:\Documents and Settings\Школа\Рабочий стол\400854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8576" y="2938145"/>
            <a:ext cx="2663424" cy="3919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354220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5926"/>
            <a:ext cx="9614730" cy="6682074"/>
          </a:xfrm>
          <a:prstGeom prst="rect">
            <a:avLst/>
          </a:prstGeom>
        </p:spPr>
      </p:pic>
      <p:pic>
        <p:nvPicPr>
          <p:cNvPr id="5" name="Picture 2" descr="C:\Documents and Settings\Школа\Рабочий стол\400854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5396" y="2130425"/>
            <a:ext cx="2956604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32082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193</Words>
  <Application>Microsoft Office PowerPoint</Application>
  <PresentationFormat>Произвольный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Первоклассник</vt:lpstr>
      <vt:lpstr>Слайд 2</vt:lpstr>
      <vt:lpstr>Слайд 3</vt:lpstr>
      <vt:lpstr>Слайд 4</vt:lpstr>
      <vt:lpstr>«Угадай-ка!»</vt:lpstr>
      <vt:lpstr>«Доскажи сказку»</vt:lpstr>
      <vt:lpstr>Слайд 7</vt:lpstr>
      <vt:lpstr>Слайд 8</vt:lpstr>
      <vt:lpstr>Слайд 9</vt:lpstr>
      <vt:lpstr>Слайд 10</vt:lpstr>
      <vt:lpstr>Слайд 11</vt:lpstr>
      <vt:lpstr>Слайд 12</vt:lpstr>
      <vt:lpstr>«Сказочная»</vt:lpstr>
      <vt:lpstr>«Лесная»</vt:lpstr>
      <vt:lpstr>«Музыкальная»</vt:lpstr>
      <vt:lpstr>Используемые источники</vt:lpstr>
    </vt:vector>
  </TitlesOfParts>
  <Company>персональный компьютер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 Булгаков</dc:creator>
  <cp:lastModifiedBy>Школа</cp:lastModifiedBy>
  <cp:revision>47</cp:revision>
  <dcterms:created xsi:type="dcterms:W3CDTF">2015-07-16T18:54:16Z</dcterms:created>
  <dcterms:modified xsi:type="dcterms:W3CDTF">2016-03-21T08:40:25Z</dcterms:modified>
</cp:coreProperties>
</file>