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0E48BC-E0ED-4BFB-819F-B547E3C797E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BB4457-F29E-4F96-B7A9-D28394C7AFD4}">
      <dgm:prSet phldrT="[Текст]" custT="1"/>
      <dgm:spPr/>
      <dgm:t>
        <a:bodyPr/>
        <a:lstStyle/>
        <a:p>
          <a:endParaRPr lang="ru-RU" sz="2800" dirty="0" smtClean="0"/>
        </a:p>
        <a:p>
          <a:r>
            <a:rPr lang="ru-RU" sz="2800" dirty="0" smtClean="0"/>
            <a:t>Дети с ОВЗ</a:t>
          </a:r>
          <a:endParaRPr lang="ru-RU" sz="2800" dirty="0"/>
        </a:p>
      </dgm:t>
    </dgm:pt>
    <dgm:pt modelId="{5395729E-9D11-4655-8111-82FAF3F916C8}" type="parTrans" cxnId="{B5D34981-2F88-4B73-A4DF-A31997B18C03}">
      <dgm:prSet/>
      <dgm:spPr/>
      <dgm:t>
        <a:bodyPr/>
        <a:lstStyle/>
        <a:p>
          <a:endParaRPr lang="ru-RU"/>
        </a:p>
      </dgm:t>
    </dgm:pt>
    <dgm:pt modelId="{D8CCBB6B-C7D4-4B1E-B75C-56980A0FFD45}" type="sibTrans" cxnId="{B5D34981-2F88-4B73-A4DF-A31997B18C03}">
      <dgm:prSet/>
      <dgm:spPr/>
      <dgm:t>
        <a:bodyPr/>
        <a:lstStyle/>
        <a:p>
          <a:endParaRPr lang="ru-RU"/>
        </a:p>
      </dgm:t>
    </dgm:pt>
    <dgm:pt modelId="{9E84769E-A497-49A0-9EB0-AD9B2897F15B}">
      <dgm:prSet phldrT="[Текст]" custT="1"/>
      <dgm:spPr/>
      <dgm:t>
        <a:bodyPr/>
        <a:lstStyle/>
        <a:p>
          <a:r>
            <a:rPr lang="ru-RU" sz="2800" dirty="0" smtClean="0"/>
            <a:t>Дети с асоциальным поведением</a:t>
          </a:r>
          <a:endParaRPr lang="ru-RU" sz="2800" dirty="0"/>
        </a:p>
      </dgm:t>
    </dgm:pt>
    <dgm:pt modelId="{D2BEB87D-4A8D-4125-BD64-2994924A9483}" type="parTrans" cxnId="{3F519E61-A823-4E38-9DAF-09825054ECFC}">
      <dgm:prSet/>
      <dgm:spPr/>
      <dgm:t>
        <a:bodyPr/>
        <a:lstStyle/>
        <a:p>
          <a:endParaRPr lang="ru-RU"/>
        </a:p>
      </dgm:t>
    </dgm:pt>
    <dgm:pt modelId="{AE5AAFCF-8E20-4710-88F6-B31BBB00AFEB}" type="sibTrans" cxnId="{3F519E61-A823-4E38-9DAF-09825054ECFC}">
      <dgm:prSet/>
      <dgm:spPr/>
      <dgm:t>
        <a:bodyPr/>
        <a:lstStyle/>
        <a:p>
          <a:endParaRPr lang="ru-RU"/>
        </a:p>
      </dgm:t>
    </dgm:pt>
    <dgm:pt modelId="{9F3B007F-7819-47E3-A927-F25CD1CD4357}">
      <dgm:prSet phldrT="[Текст]" custT="1"/>
      <dgm:spPr/>
      <dgm:t>
        <a:bodyPr/>
        <a:lstStyle/>
        <a:p>
          <a:r>
            <a:rPr lang="ru-RU" sz="2800" dirty="0" smtClean="0"/>
            <a:t>Одаренные дети</a:t>
          </a:r>
          <a:endParaRPr lang="ru-RU" sz="2800" dirty="0"/>
        </a:p>
      </dgm:t>
    </dgm:pt>
    <dgm:pt modelId="{56CBAB04-74D6-4A22-9DC1-AC70BDF7EAC3}" type="parTrans" cxnId="{D8C72658-FB27-4C75-B805-0A0E9837DE61}">
      <dgm:prSet/>
      <dgm:spPr/>
      <dgm:t>
        <a:bodyPr/>
        <a:lstStyle/>
        <a:p>
          <a:endParaRPr lang="ru-RU"/>
        </a:p>
      </dgm:t>
    </dgm:pt>
    <dgm:pt modelId="{AE949ECC-061E-416F-96FB-68FE4C8602D5}" type="sibTrans" cxnId="{D8C72658-FB27-4C75-B805-0A0E9837DE61}">
      <dgm:prSet/>
      <dgm:spPr/>
      <dgm:t>
        <a:bodyPr/>
        <a:lstStyle/>
        <a:p>
          <a:endParaRPr lang="ru-RU"/>
        </a:p>
      </dgm:t>
    </dgm:pt>
    <dgm:pt modelId="{7F61B953-80DA-438D-9F80-5F401E3D3242}">
      <dgm:prSet/>
      <dgm:spPr/>
      <dgm:t>
        <a:bodyPr/>
        <a:lstStyle/>
        <a:p>
          <a:endParaRPr lang="ru-RU"/>
        </a:p>
      </dgm:t>
    </dgm:pt>
    <dgm:pt modelId="{B9568C74-4059-42BC-8C8F-06A1D173CE81}" type="parTrans" cxnId="{A242F333-E782-43EF-A2B2-D04F0CC5C2F8}">
      <dgm:prSet/>
      <dgm:spPr/>
      <dgm:t>
        <a:bodyPr/>
        <a:lstStyle/>
        <a:p>
          <a:endParaRPr lang="ru-RU"/>
        </a:p>
      </dgm:t>
    </dgm:pt>
    <dgm:pt modelId="{BC93BDA9-0A26-44C2-8364-174A928D94F1}" type="sibTrans" cxnId="{A242F333-E782-43EF-A2B2-D04F0CC5C2F8}">
      <dgm:prSet/>
      <dgm:spPr/>
      <dgm:t>
        <a:bodyPr/>
        <a:lstStyle/>
        <a:p>
          <a:endParaRPr lang="ru-RU"/>
        </a:p>
      </dgm:t>
    </dgm:pt>
    <dgm:pt modelId="{A98A4E83-387B-4219-868C-EF4013604847}">
      <dgm:prSet/>
      <dgm:spPr/>
      <dgm:t>
        <a:bodyPr/>
        <a:lstStyle/>
        <a:p>
          <a:endParaRPr lang="ru-RU"/>
        </a:p>
      </dgm:t>
    </dgm:pt>
    <dgm:pt modelId="{2F7BCE7A-C9A9-47BB-AEB3-8D468E819D4B}" type="parTrans" cxnId="{CD65D1DA-71FC-484D-873F-67552F4E1861}">
      <dgm:prSet/>
      <dgm:spPr/>
      <dgm:t>
        <a:bodyPr/>
        <a:lstStyle/>
        <a:p>
          <a:endParaRPr lang="ru-RU"/>
        </a:p>
      </dgm:t>
    </dgm:pt>
    <dgm:pt modelId="{C873E36E-B0AD-4683-9DC7-55FB68B445F2}" type="sibTrans" cxnId="{CD65D1DA-71FC-484D-873F-67552F4E1861}">
      <dgm:prSet/>
      <dgm:spPr/>
      <dgm:t>
        <a:bodyPr/>
        <a:lstStyle/>
        <a:p>
          <a:endParaRPr lang="ru-RU"/>
        </a:p>
      </dgm:t>
    </dgm:pt>
    <dgm:pt modelId="{BBC6561F-DD4F-4D84-B793-566EC5787A9D}" type="pres">
      <dgm:prSet presAssocID="{A60E48BC-E0ED-4BFB-819F-B547E3C797E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BE799B-0908-4782-BAD9-2F079B63CC0F}" type="pres">
      <dgm:prSet presAssocID="{56BB4457-F29E-4F96-B7A9-D28394C7AFD4}" presName="circ1" presStyleLbl="vennNode1" presStyleIdx="0" presStyleCnt="5" custLinFactNeighborX="476" custLinFactNeighborY="-21603"/>
      <dgm:spPr/>
    </dgm:pt>
    <dgm:pt modelId="{E84AA668-9413-4FE3-AF08-09303C107314}" type="pres">
      <dgm:prSet presAssocID="{56BB4457-F29E-4F96-B7A9-D28394C7AFD4}" presName="circ1Tx" presStyleLbl="revTx" presStyleIdx="0" presStyleCnt="0" custScaleX="85386" custScaleY="386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0F25F-132F-4FBF-B56E-CD03AE88083F}" type="pres">
      <dgm:prSet presAssocID="{7F61B953-80DA-438D-9F80-5F401E3D3242}" presName="circ2" presStyleLbl="vennNode1" presStyleIdx="1" presStyleCnt="5" custLinFactNeighborX="11960" custLinFactNeighborY="-7327"/>
      <dgm:spPr/>
    </dgm:pt>
    <dgm:pt modelId="{E760D2CC-0945-48FA-B23C-C22498988849}" type="pres">
      <dgm:prSet presAssocID="{7F61B953-80DA-438D-9F80-5F401E3D324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F9CCD-95D5-4BA0-93C2-08F852E86F88}" type="pres">
      <dgm:prSet presAssocID="{A98A4E83-387B-4219-868C-EF4013604847}" presName="circ3" presStyleLbl="vennNode1" presStyleIdx="2" presStyleCnt="5" custLinFactNeighborX="11242" custLinFactNeighborY="12693"/>
      <dgm:spPr/>
    </dgm:pt>
    <dgm:pt modelId="{818E09F6-9B7C-4F50-A244-05C9CD91F045}" type="pres">
      <dgm:prSet presAssocID="{A98A4E83-387B-4219-868C-EF401360484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BBE5D-D93C-435E-87FA-22F2DD689DFA}" type="pres">
      <dgm:prSet presAssocID="{9E84769E-A497-49A0-9EB0-AD9B2897F15B}" presName="circ4" presStyleLbl="vennNode1" presStyleIdx="3" presStyleCnt="5" custLinFactNeighborX="-6480" custLinFactNeighborY="12693"/>
      <dgm:spPr/>
    </dgm:pt>
    <dgm:pt modelId="{3F02FA7C-B2E2-49F2-A1E5-FF0B8E4456F7}" type="pres">
      <dgm:prSet presAssocID="{9E84769E-A497-49A0-9EB0-AD9B2897F15B}" presName="circ4Tx" presStyleLbl="revTx" presStyleIdx="0" presStyleCnt="0" custScaleX="1227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950D69-9384-4FBB-A24D-48EC713B2FC5}" type="pres">
      <dgm:prSet presAssocID="{9F3B007F-7819-47E3-A927-F25CD1CD4357}" presName="circ5" presStyleLbl="vennNode1" presStyleIdx="4" presStyleCnt="5" custLinFactNeighborX="-14818" custLinFactNeighborY="-7327"/>
      <dgm:spPr/>
    </dgm:pt>
    <dgm:pt modelId="{397FA515-1009-4287-8C74-26DD21999392}" type="pres">
      <dgm:prSet presAssocID="{9F3B007F-7819-47E3-A927-F25CD1CD4357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59957E-0D4E-4F55-AE1F-799C2530391D}" type="presOf" srcId="{A98A4E83-387B-4219-868C-EF4013604847}" destId="{818E09F6-9B7C-4F50-A244-05C9CD91F045}" srcOrd="0" destOrd="0" presId="urn:microsoft.com/office/officeart/2005/8/layout/venn1"/>
    <dgm:cxn modelId="{B5D34981-2F88-4B73-A4DF-A31997B18C03}" srcId="{A60E48BC-E0ED-4BFB-819F-B547E3C797EA}" destId="{56BB4457-F29E-4F96-B7A9-D28394C7AFD4}" srcOrd="0" destOrd="0" parTransId="{5395729E-9D11-4655-8111-82FAF3F916C8}" sibTransId="{D8CCBB6B-C7D4-4B1E-B75C-56980A0FFD45}"/>
    <dgm:cxn modelId="{D8C72658-FB27-4C75-B805-0A0E9837DE61}" srcId="{A60E48BC-E0ED-4BFB-819F-B547E3C797EA}" destId="{9F3B007F-7819-47E3-A927-F25CD1CD4357}" srcOrd="4" destOrd="0" parTransId="{56CBAB04-74D6-4A22-9DC1-AC70BDF7EAC3}" sibTransId="{AE949ECC-061E-416F-96FB-68FE4C8602D5}"/>
    <dgm:cxn modelId="{545F25DE-6F04-4FFB-99A6-A9B9180F3793}" type="presOf" srcId="{56BB4457-F29E-4F96-B7A9-D28394C7AFD4}" destId="{E84AA668-9413-4FE3-AF08-09303C107314}" srcOrd="0" destOrd="0" presId="urn:microsoft.com/office/officeart/2005/8/layout/venn1"/>
    <dgm:cxn modelId="{3F519E61-A823-4E38-9DAF-09825054ECFC}" srcId="{A60E48BC-E0ED-4BFB-819F-B547E3C797EA}" destId="{9E84769E-A497-49A0-9EB0-AD9B2897F15B}" srcOrd="3" destOrd="0" parTransId="{D2BEB87D-4A8D-4125-BD64-2994924A9483}" sibTransId="{AE5AAFCF-8E20-4710-88F6-B31BBB00AFEB}"/>
    <dgm:cxn modelId="{FEE92D4C-E26F-4E8D-928F-DEA1D5BB2440}" type="presOf" srcId="{9F3B007F-7819-47E3-A927-F25CD1CD4357}" destId="{397FA515-1009-4287-8C74-26DD21999392}" srcOrd="0" destOrd="0" presId="urn:microsoft.com/office/officeart/2005/8/layout/venn1"/>
    <dgm:cxn modelId="{98855BED-56D9-466B-8E09-D9372DA2FF6D}" type="presOf" srcId="{9E84769E-A497-49A0-9EB0-AD9B2897F15B}" destId="{3F02FA7C-B2E2-49F2-A1E5-FF0B8E4456F7}" srcOrd="0" destOrd="0" presId="urn:microsoft.com/office/officeart/2005/8/layout/venn1"/>
    <dgm:cxn modelId="{A242F333-E782-43EF-A2B2-D04F0CC5C2F8}" srcId="{A60E48BC-E0ED-4BFB-819F-B547E3C797EA}" destId="{7F61B953-80DA-438D-9F80-5F401E3D3242}" srcOrd="1" destOrd="0" parTransId="{B9568C74-4059-42BC-8C8F-06A1D173CE81}" sibTransId="{BC93BDA9-0A26-44C2-8364-174A928D94F1}"/>
    <dgm:cxn modelId="{050B2DCC-D6D5-4E6F-A119-EE67B1C9384C}" type="presOf" srcId="{A60E48BC-E0ED-4BFB-819F-B547E3C797EA}" destId="{BBC6561F-DD4F-4D84-B793-566EC5787A9D}" srcOrd="0" destOrd="0" presId="urn:microsoft.com/office/officeart/2005/8/layout/venn1"/>
    <dgm:cxn modelId="{CD65D1DA-71FC-484D-873F-67552F4E1861}" srcId="{A60E48BC-E0ED-4BFB-819F-B547E3C797EA}" destId="{A98A4E83-387B-4219-868C-EF4013604847}" srcOrd="2" destOrd="0" parTransId="{2F7BCE7A-C9A9-47BB-AEB3-8D468E819D4B}" sibTransId="{C873E36E-B0AD-4683-9DC7-55FB68B445F2}"/>
    <dgm:cxn modelId="{B3A10504-E41E-4661-8BE5-330215E74876}" type="presOf" srcId="{7F61B953-80DA-438D-9F80-5F401E3D3242}" destId="{E760D2CC-0945-48FA-B23C-C22498988849}" srcOrd="0" destOrd="0" presId="urn:microsoft.com/office/officeart/2005/8/layout/venn1"/>
    <dgm:cxn modelId="{A432E68C-7264-4439-9AF1-0E640DC3BE64}" type="presParOf" srcId="{BBC6561F-DD4F-4D84-B793-566EC5787A9D}" destId="{CFBE799B-0908-4782-BAD9-2F079B63CC0F}" srcOrd="0" destOrd="0" presId="urn:microsoft.com/office/officeart/2005/8/layout/venn1"/>
    <dgm:cxn modelId="{713753AD-8FCF-4AE6-9073-1641F15870CD}" type="presParOf" srcId="{BBC6561F-DD4F-4D84-B793-566EC5787A9D}" destId="{E84AA668-9413-4FE3-AF08-09303C107314}" srcOrd="1" destOrd="0" presId="urn:microsoft.com/office/officeart/2005/8/layout/venn1"/>
    <dgm:cxn modelId="{577A4165-9C2E-4D7A-B27C-2A2BA8CAC2F6}" type="presParOf" srcId="{BBC6561F-DD4F-4D84-B793-566EC5787A9D}" destId="{6130F25F-132F-4FBF-B56E-CD03AE88083F}" srcOrd="2" destOrd="0" presId="urn:microsoft.com/office/officeart/2005/8/layout/venn1"/>
    <dgm:cxn modelId="{288CB3A4-49C6-46B6-A5BD-4DCB65178BD2}" type="presParOf" srcId="{BBC6561F-DD4F-4D84-B793-566EC5787A9D}" destId="{E760D2CC-0945-48FA-B23C-C22498988849}" srcOrd="3" destOrd="0" presId="urn:microsoft.com/office/officeart/2005/8/layout/venn1"/>
    <dgm:cxn modelId="{E206590B-EFA6-4523-A301-79F5EE7B4BAA}" type="presParOf" srcId="{BBC6561F-DD4F-4D84-B793-566EC5787A9D}" destId="{BA3F9CCD-95D5-4BA0-93C2-08F852E86F88}" srcOrd="4" destOrd="0" presId="urn:microsoft.com/office/officeart/2005/8/layout/venn1"/>
    <dgm:cxn modelId="{A71C942B-C9B6-4174-B441-B63E6D9C86BD}" type="presParOf" srcId="{BBC6561F-DD4F-4D84-B793-566EC5787A9D}" destId="{818E09F6-9B7C-4F50-A244-05C9CD91F045}" srcOrd="5" destOrd="0" presId="urn:microsoft.com/office/officeart/2005/8/layout/venn1"/>
    <dgm:cxn modelId="{D142AC2A-E4DB-4160-8CC5-3E9EAB5B12EA}" type="presParOf" srcId="{BBC6561F-DD4F-4D84-B793-566EC5787A9D}" destId="{976BBE5D-D93C-435E-87FA-22F2DD689DFA}" srcOrd="6" destOrd="0" presId="urn:microsoft.com/office/officeart/2005/8/layout/venn1"/>
    <dgm:cxn modelId="{96061D11-D812-4E36-9DF9-79B4DC928238}" type="presParOf" srcId="{BBC6561F-DD4F-4D84-B793-566EC5787A9D}" destId="{3F02FA7C-B2E2-49F2-A1E5-FF0B8E4456F7}" srcOrd="7" destOrd="0" presId="urn:microsoft.com/office/officeart/2005/8/layout/venn1"/>
    <dgm:cxn modelId="{CED349C1-F1E1-4B4A-9199-B0B21EC75294}" type="presParOf" srcId="{BBC6561F-DD4F-4D84-B793-566EC5787A9D}" destId="{46950D69-9384-4FBB-A24D-48EC713B2FC5}" srcOrd="8" destOrd="0" presId="urn:microsoft.com/office/officeart/2005/8/layout/venn1"/>
    <dgm:cxn modelId="{2F0C7D52-0272-43B5-BB0E-9B0FFE0A756A}" type="presParOf" srcId="{BBC6561F-DD4F-4D84-B793-566EC5787A9D}" destId="{397FA515-1009-4287-8C74-26DD21999392}" srcOrd="9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05B231-38C4-4E9C-B814-F53184D4D43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2F7127-A1BF-466A-89DD-BC1F504AF4AF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8E90D8F4-2EDC-49BF-89F5-5D67A3DF169E}" type="parTrans" cxnId="{3AB53E3A-D13D-4903-BEEF-A1457C02855A}">
      <dgm:prSet/>
      <dgm:spPr/>
      <dgm:t>
        <a:bodyPr/>
        <a:lstStyle/>
        <a:p>
          <a:endParaRPr lang="ru-RU"/>
        </a:p>
      </dgm:t>
    </dgm:pt>
    <dgm:pt modelId="{F0318C28-7844-42F6-AF5C-4447B9DB307C}" type="sibTrans" cxnId="{3AB53E3A-D13D-4903-BEEF-A1457C02855A}">
      <dgm:prSet/>
      <dgm:spPr/>
      <dgm:t>
        <a:bodyPr/>
        <a:lstStyle/>
        <a:p>
          <a:endParaRPr lang="ru-RU"/>
        </a:p>
      </dgm:t>
    </dgm:pt>
    <dgm:pt modelId="{73A3DF50-6B20-4AF5-8460-D8A2518529ED}">
      <dgm:prSet phldrT="[Текст]"/>
      <dgm:spPr/>
      <dgm:t>
        <a:bodyPr/>
        <a:lstStyle/>
        <a:p>
          <a:r>
            <a:rPr lang="ru-RU" dirty="0" smtClean="0"/>
            <a:t>Время начала образования</a:t>
          </a:r>
          <a:endParaRPr lang="ru-RU" dirty="0"/>
        </a:p>
      </dgm:t>
    </dgm:pt>
    <dgm:pt modelId="{B6AD8216-D127-4CEA-AE27-C27AE95786A8}" type="parTrans" cxnId="{B4C2A637-A7F3-49F5-90BA-8BABDECBF941}">
      <dgm:prSet/>
      <dgm:spPr/>
      <dgm:t>
        <a:bodyPr/>
        <a:lstStyle/>
        <a:p>
          <a:endParaRPr lang="ru-RU"/>
        </a:p>
      </dgm:t>
    </dgm:pt>
    <dgm:pt modelId="{DAA9F403-656F-438C-A285-9CB5EC11CA2B}" type="sibTrans" cxnId="{B4C2A637-A7F3-49F5-90BA-8BABDECBF941}">
      <dgm:prSet/>
      <dgm:spPr/>
      <dgm:t>
        <a:bodyPr/>
        <a:lstStyle/>
        <a:p>
          <a:endParaRPr lang="ru-RU"/>
        </a:p>
      </dgm:t>
    </dgm:pt>
    <dgm:pt modelId="{DBCFFE8E-8D7C-435B-8C89-EFD90DB45AF4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099EC36B-0DBE-4170-B733-2DA2D467E2E8}" type="parTrans" cxnId="{BDA1B61E-4D61-4E82-B13C-AB929A76721F}">
      <dgm:prSet/>
      <dgm:spPr/>
      <dgm:t>
        <a:bodyPr/>
        <a:lstStyle/>
        <a:p>
          <a:endParaRPr lang="ru-RU"/>
        </a:p>
      </dgm:t>
    </dgm:pt>
    <dgm:pt modelId="{83614CB7-0B33-4242-A712-45919E2B35AC}" type="sibTrans" cxnId="{BDA1B61E-4D61-4E82-B13C-AB929A76721F}">
      <dgm:prSet/>
      <dgm:spPr/>
      <dgm:t>
        <a:bodyPr/>
        <a:lstStyle/>
        <a:p>
          <a:endParaRPr lang="ru-RU"/>
        </a:p>
      </dgm:t>
    </dgm:pt>
    <dgm:pt modelId="{6DA55EEB-8862-4DE2-BDD0-2E38E5194CF1}">
      <dgm:prSet phldrT="[Текст]"/>
      <dgm:spPr/>
      <dgm:t>
        <a:bodyPr/>
        <a:lstStyle/>
        <a:p>
          <a:r>
            <a:rPr lang="ru-RU" dirty="0" smtClean="0"/>
            <a:t>Содержание образования</a:t>
          </a:r>
          <a:endParaRPr lang="ru-RU" dirty="0"/>
        </a:p>
      </dgm:t>
    </dgm:pt>
    <dgm:pt modelId="{AEFFA973-EB42-4C4D-8C63-63C4E637F7C8}" type="parTrans" cxnId="{FC2DA7F2-FB99-487E-B3FB-DED741A463B9}">
      <dgm:prSet/>
      <dgm:spPr/>
      <dgm:t>
        <a:bodyPr/>
        <a:lstStyle/>
        <a:p>
          <a:endParaRPr lang="ru-RU"/>
        </a:p>
      </dgm:t>
    </dgm:pt>
    <dgm:pt modelId="{A08F90C7-C49D-4934-B7AA-60D5E577E24A}" type="sibTrans" cxnId="{FC2DA7F2-FB99-487E-B3FB-DED741A463B9}">
      <dgm:prSet/>
      <dgm:spPr/>
      <dgm:t>
        <a:bodyPr/>
        <a:lstStyle/>
        <a:p>
          <a:endParaRPr lang="ru-RU"/>
        </a:p>
      </dgm:t>
    </dgm:pt>
    <dgm:pt modelId="{8470B666-FC6E-4DD1-8F03-F53B9DE2808A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C5DC2811-6047-4B90-87FE-F971560A2225}" type="parTrans" cxnId="{E6A12D5A-3508-41A3-87E2-2FD8FC035F38}">
      <dgm:prSet/>
      <dgm:spPr/>
      <dgm:t>
        <a:bodyPr/>
        <a:lstStyle/>
        <a:p>
          <a:endParaRPr lang="ru-RU"/>
        </a:p>
      </dgm:t>
    </dgm:pt>
    <dgm:pt modelId="{36328204-662F-4CB5-B88D-F30F29138533}" type="sibTrans" cxnId="{E6A12D5A-3508-41A3-87E2-2FD8FC035F38}">
      <dgm:prSet/>
      <dgm:spPr/>
      <dgm:t>
        <a:bodyPr/>
        <a:lstStyle/>
        <a:p>
          <a:endParaRPr lang="ru-RU"/>
        </a:p>
      </dgm:t>
    </dgm:pt>
    <dgm:pt modelId="{E185D4D6-675B-4EC5-B2D3-CB92A7B176B4}">
      <dgm:prSet phldrT="[Текст]"/>
      <dgm:spPr/>
      <dgm:t>
        <a:bodyPr/>
        <a:lstStyle/>
        <a:p>
          <a:r>
            <a:rPr lang="ru-RU" dirty="0" smtClean="0"/>
            <a:t>Создание специальных методов и средств обучения</a:t>
          </a:r>
          <a:endParaRPr lang="ru-RU" dirty="0"/>
        </a:p>
      </dgm:t>
    </dgm:pt>
    <dgm:pt modelId="{3F475C1D-84EA-46CD-8236-1DF6CE0A9E6A}" type="parTrans" cxnId="{9CB90C23-9B40-4956-9AA6-98323C2B74BC}">
      <dgm:prSet/>
      <dgm:spPr/>
      <dgm:t>
        <a:bodyPr/>
        <a:lstStyle/>
        <a:p>
          <a:endParaRPr lang="ru-RU"/>
        </a:p>
      </dgm:t>
    </dgm:pt>
    <dgm:pt modelId="{848E54D9-7934-4DCC-91D8-CEC790E6F446}" type="sibTrans" cxnId="{9CB90C23-9B40-4956-9AA6-98323C2B74BC}">
      <dgm:prSet/>
      <dgm:spPr/>
      <dgm:t>
        <a:bodyPr/>
        <a:lstStyle/>
        <a:p>
          <a:endParaRPr lang="ru-RU"/>
        </a:p>
      </dgm:t>
    </dgm:pt>
    <dgm:pt modelId="{BDD8E40D-B4EE-4186-89F0-553A3B68AE3C}">
      <dgm:prSet/>
      <dgm:spPr/>
      <dgm:t>
        <a:bodyPr/>
        <a:lstStyle/>
        <a:p>
          <a:r>
            <a:rPr lang="ru-RU" b="1" dirty="0" smtClean="0"/>
            <a:t>4</a:t>
          </a:r>
          <a:endParaRPr lang="ru-RU" b="1" dirty="0"/>
        </a:p>
      </dgm:t>
    </dgm:pt>
    <dgm:pt modelId="{4C24A2D3-3D08-42C8-8440-85C79C67D574}" type="parTrans" cxnId="{CAFDD51B-49B0-4F12-8BCD-6399154C7B7A}">
      <dgm:prSet/>
      <dgm:spPr/>
      <dgm:t>
        <a:bodyPr/>
        <a:lstStyle/>
        <a:p>
          <a:endParaRPr lang="ru-RU"/>
        </a:p>
      </dgm:t>
    </dgm:pt>
    <dgm:pt modelId="{34341A44-70FD-46DA-B798-0FD1B972B4FB}" type="sibTrans" cxnId="{CAFDD51B-49B0-4F12-8BCD-6399154C7B7A}">
      <dgm:prSet/>
      <dgm:spPr/>
      <dgm:t>
        <a:bodyPr/>
        <a:lstStyle/>
        <a:p>
          <a:endParaRPr lang="ru-RU"/>
        </a:p>
      </dgm:t>
    </dgm:pt>
    <dgm:pt modelId="{BAEE23DA-5C81-4712-AE35-9756C722E8D0}">
      <dgm:prSet/>
      <dgm:spPr/>
      <dgm:t>
        <a:bodyPr/>
        <a:lstStyle/>
        <a:p>
          <a:r>
            <a:rPr lang="ru-RU" dirty="0" smtClean="0"/>
            <a:t>Особая организация обучения</a:t>
          </a:r>
          <a:endParaRPr lang="ru-RU" dirty="0"/>
        </a:p>
      </dgm:t>
    </dgm:pt>
    <dgm:pt modelId="{6A2E6A5A-4AD8-4F43-AFA4-CF77ADC57A2E}" type="parTrans" cxnId="{F6DB7F8C-A069-4BE3-86B9-4280A4027111}">
      <dgm:prSet/>
      <dgm:spPr/>
      <dgm:t>
        <a:bodyPr/>
        <a:lstStyle/>
        <a:p>
          <a:endParaRPr lang="ru-RU"/>
        </a:p>
      </dgm:t>
    </dgm:pt>
    <dgm:pt modelId="{CD1B5798-DE0B-4591-AA70-C126C4E700DA}" type="sibTrans" cxnId="{F6DB7F8C-A069-4BE3-86B9-4280A4027111}">
      <dgm:prSet/>
      <dgm:spPr/>
      <dgm:t>
        <a:bodyPr/>
        <a:lstStyle/>
        <a:p>
          <a:endParaRPr lang="ru-RU"/>
        </a:p>
      </dgm:t>
    </dgm:pt>
    <dgm:pt modelId="{216B7245-4524-4A1B-BE2B-4183E813CB8E}" type="pres">
      <dgm:prSet presAssocID="{F605B231-38C4-4E9C-B814-F53184D4D43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3DC30D-5976-4A4A-A7A7-BBF32B902FDC}" type="pres">
      <dgm:prSet presAssocID="{FF2F7127-A1BF-466A-89DD-BC1F504AF4AF}" presName="composite" presStyleCnt="0"/>
      <dgm:spPr/>
    </dgm:pt>
    <dgm:pt modelId="{AFBD9850-864A-40A5-9BAF-1D8A32159A61}" type="pres">
      <dgm:prSet presAssocID="{FF2F7127-A1BF-466A-89DD-BC1F504AF4AF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0DFAE-A8AD-493F-B96E-33FAF14EA9D8}" type="pres">
      <dgm:prSet presAssocID="{FF2F7127-A1BF-466A-89DD-BC1F504AF4AF}" presName="descendantText" presStyleLbl="alignAcc1" presStyleIdx="0" presStyleCnt="4" custLinFactNeighborX="1585" custLinFactNeighborY="3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1335A-5519-4EB2-ACDB-5E8B0B685CE1}" type="pres">
      <dgm:prSet presAssocID="{F0318C28-7844-42F6-AF5C-4447B9DB307C}" presName="sp" presStyleCnt="0"/>
      <dgm:spPr/>
    </dgm:pt>
    <dgm:pt modelId="{7749F389-60E8-4235-AFC4-B8ABFED7470B}" type="pres">
      <dgm:prSet presAssocID="{DBCFFE8E-8D7C-435B-8C89-EFD90DB45AF4}" presName="composite" presStyleCnt="0"/>
      <dgm:spPr/>
    </dgm:pt>
    <dgm:pt modelId="{52607C7B-6C73-4354-9656-81B13A1D9162}" type="pres">
      <dgm:prSet presAssocID="{DBCFFE8E-8D7C-435B-8C89-EFD90DB45AF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4C5D3-EF7E-424D-958C-F53C514A030F}" type="pres">
      <dgm:prSet presAssocID="{DBCFFE8E-8D7C-435B-8C89-EFD90DB45AF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4F77C-5B27-4363-A746-690A379545ED}" type="pres">
      <dgm:prSet presAssocID="{83614CB7-0B33-4242-A712-45919E2B35AC}" presName="sp" presStyleCnt="0"/>
      <dgm:spPr/>
    </dgm:pt>
    <dgm:pt modelId="{139E540A-26F8-4805-8B9B-BB839C3EEE96}" type="pres">
      <dgm:prSet presAssocID="{8470B666-FC6E-4DD1-8F03-F53B9DE2808A}" presName="composite" presStyleCnt="0"/>
      <dgm:spPr/>
    </dgm:pt>
    <dgm:pt modelId="{86F668FA-2BF7-4191-9EC8-592364FB1CCD}" type="pres">
      <dgm:prSet presAssocID="{8470B666-FC6E-4DD1-8F03-F53B9DE2808A}" presName="parentText" presStyleLbl="alignNode1" presStyleIdx="2" presStyleCnt="4" custLinFactNeighborX="0" custLinFactNeighborY="-4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CB9DC-B3E7-4A04-933C-FCB6744EDCC8}" type="pres">
      <dgm:prSet presAssocID="{8470B666-FC6E-4DD1-8F03-F53B9DE2808A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2A12E-2D01-40C5-A378-3513E33AFF3B}" type="pres">
      <dgm:prSet presAssocID="{36328204-662F-4CB5-B88D-F30F29138533}" presName="sp" presStyleCnt="0"/>
      <dgm:spPr/>
    </dgm:pt>
    <dgm:pt modelId="{A0ADB00F-9373-401D-96D0-F05486A77670}" type="pres">
      <dgm:prSet presAssocID="{BDD8E40D-B4EE-4186-89F0-553A3B68AE3C}" presName="composite" presStyleCnt="0"/>
      <dgm:spPr/>
    </dgm:pt>
    <dgm:pt modelId="{39686176-21DC-4E57-9830-94081DA420E5}" type="pres">
      <dgm:prSet presAssocID="{BDD8E40D-B4EE-4186-89F0-553A3B68AE3C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BC17C-CC32-4E4A-A5ED-393BDB5FAAFE}" type="pres">
      <dgm:prSet presAssocID="{BDD8E40D-B4EE-4186-89F0-553A3B68AE3C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3F2E78-652C-4A66-855B-4133DBC85277}" type="presOf" srcId="{FF2F7127-A1BF-466A-89DD-BC1F504AF4AF}" destId="{AFBD9850-864A-40A5-9BAF-1D8A32159A61}" srcOrd="0" destOrd="0" presId="urn:microsoft.com/office/officeart/2005/8/layout/chevron2"/>
    <dgm:cxn modelId="{F858F554-5EA0-4E69-89D1-9E57ACDE1AE8}" type="presOf" srcId="{BDD8E40D-B4EE-4186-89F0-553A3B68AE3C}" destId="{39686176-21DC-4E57-9830-94081DA420E5}" srcOrd="0" destOrd="0" presId="urn:microsoft.com/office/officeart/2005/8/layout/chevron2"/>
    <dgm:cxn modelId="{B4C2A637-A7F3-49F5-90BA-8BABDECBF941}" srcId="{FF2F7127-A1BF-466A-89DD-BC1F504AF4AF}" destId="{73A3DF50-6B20-4AF5-8460-D8A2518529ED}" srcOrd="0" destOrd="0" parTransId="{B6AD8216-D127-4CEA-AE27-C27AE95786A8}" sibTransId="{DAA9F403-656F-438C-A285-9CB5EC11CA2B}"/>
    <dgm:cxn modelId="{60CECCE6-49F4-4B05-BF23-B924A5503C8A}" type="presOf" srcId="{DBCFFE8E-8D7C-435B-8C89-EFD90DB45AF4}" destId="{52607C7B-6C73-4354-9656-81B13A1D9162}" srcOrd="0" destOrd="0" presId="urn:microsoft.com/office/officeart/2005/8/layout/chevron2"/>
    <dgm:cxn modelId="{41E2A49E-C224-4D6E-9514-16FEF07D1561}" type="presOf" srcId="{6DA55EEB-8862-4DE2-BDD0-2E38E5194CF1}" destId="{6824C5D3-EF7E-424D-958C-F53C514A030F}" srcOrd="0" destOrd="0" presId="urn:microsoft.com/office/officeart/2005/8/layout/chevron2"/>
    <dgm:cxn modelId="{CA4FF43D-831D-4A24-86E5-9D35A3C02BFC}" type="presOf" srcId="{73A3DF50-6B20-4AF5-8460-D8A2518529ED}" destId="{4480DFAE-A8AD-493F-B96E-33FAF14EA9D8}" srcOrd="0" destOrd="0" presId="urn:microsoft.com/office/officeart/2005/8/layout/chevron2"/>
    <dgm:cxn modelId="{CAFDD51B-49B0-4F12-8BCD-6399154C7B7A}" srcId="{F605B231-38C4-4E9C-B814-F53184D4D431}" destId="{BDD8E40D-B4EE-4186-89F0-553A3B68AE3C}" srcOrd="3" destOrd="0" parTransId="{4C24A2D3-3D08-42C8-8440-85C79C67D574}" sibTransId="{34341A44-70FD-46DA-B798-0FD1B972B4FB}"/>
    <dgm:cxn modelId="{F6DB7F8C-A069-4BE3-86B9-4280A4027111}" srcId="{BDD8E40D-B4EE-4186-89F0-553A3B68AE3C}" destId="{BAEE23DA-5C81-4712-AE35-9756C722E8D0}" srcOrd="0" destOrd="0" parTransId="{6A2E6A5A-4AD8-4F43-AFA4-CF77ADC57A2E}" sibTransId="{CD1B5798-DE0B-4591-AA70-C126C4E700DA}"/>
    <dgm:cxn modelId="{BDA1B61E-4D61-4E82-B13C-AB929A76721F}" srcId="{F605B231-38C4-4E9C-B814-F53184D4D431}" destId="{DBCFFE8E-8D7C-435B-8C89-EFD90DB45AF4}" srcOrd="1" destOrd="0" parTransId="{099EC36B-0DBE-4170-B733-2DA2D467E2E8}" sibTransId="{83614CB7-0B33-4242-A712-45919E2B35AC}"/>
    <dgm:cxn modelId="{E6A12D5A-3508-41A3-87E2-2FD8FC035F38}" srcId="{F605B231-38C4-4E9C-B814-F53184D4D431}" destId="{8470B666-FC6E-4DD1-8F03-F53B9DE2808A}" srcOrd="2" destOrd="0" parTransId="{C5DC2811-6047-4B90-87FE-F971560A2225}" sibTransId="{36328204-662F-4CB5-B88D-F30F29138533}"/>
    <dgm:cxn modelId="{BEABEDE5-F83F-4B7C-B655-35EAA2E13143}" type="presOf" srcId="{F605B231-38C4-4E9C-B814-F53184D4D431}" destId="{216B7245-4524-4A1B-BE2B-4183E813CB8E}" srcOrd="0" destOrd="0" presId="urn:microsoft.com/office/officeart/2005/8/layout/chevron2"/>
    <dgm:cxn modelId="{3AB53E3A-D13D-4903-BEEF-A1457C02855A}" srcId="{F605B231-38C4-4E9C-B814-F53184D4D431}" destId="{FF2F7127-A1BF-466A-89DD-BC1F504AF4AF}" srcOrd="0" destOrd="0" parTransId="{8E90D8F4-2EDC-49BF-89F5-5D67A3DF169E}" sibTransId="{F0318C28-7844-42F6-AF5C-4447B9DB307C}"/>
    <dgm:cxn modelId="{FC2DA7F2-FB99-487E-B3FB-DED741A463B9}" srcId="{DBCFFE8E-8D7C-435B-8C89-EFD90DB45AF4}" destId="{6DA55EEB-8862-4DE2-BDD0-2E38E5194CF1}" srcOrd="0" destOrd="0" parTransId="{AEFFA973-EB42-4C4D-8C63-63C4E637F7C8}" sibTransId="{A08F90C7-C49D-4934-B7AA-60D5E577E24A}"/>
    <dgm:cxn modelId="{CD66B19D-AEAA-40C4-AFAC-07E65286877A}" type="presOf" srcId="{8470B666-FC6E-4DD1-8F03-F53B9DE2808A}" destId="{86F668FA-2BF7-4191-9EC8-592364FB1CCD}" srcOrd="0" destOrd="0" presId="urn:microsoft.com/office/officeart/2005/8/layout/chevron2"/>
    <dgm:cxn modelId="{9CB90C23-9B40-4956-9AA6-98323C2B74BC}" srcId="{8470B666-FC6E-4DD1-8F03-F53B9DE2808A}" destId="{E185D4D6-675B-4EC5-B2D3-CB92A7B176B4}" srcOrd="0" destOrd="0" parTransId="{3F475C1D-84EA-46CD-8236-1DF6CE0A9E6A}" sibTransId="{848E54D9-7934-4DCC-91D8-CEC790E6F446}"/>
    <dgm:cxn modelId="{BA05CDFA-F8BD-4045-B89F-42B210996B49}" type="presOf" srcId="{BAEE23DA-5C81-4712-AE35-9756C722E8D0}" destId="{799BC17C-CC32-4E4A-A5ED-393BDB5FAAFE}" srcOrd="0" destOrd="0" presId="urn:microsoft.com/office/officeart/2005/8/layout/chevron2"/>
    <dgm:cxn modelId="{E9204582-FDB0-4472-910D-25127FB62177}" type="presOf" srcId="{E185D4D6-675B-4EC5-B2D3-CB92A7B176B4}" destId="{D28CB9DC-B3E7-4A04-933C-FCB6744EDCC8}" srcOrd="0" destOrd="0" presId="urn:microsoft.com/office/officeart/2005/8/layout/chevron2"/>
    <dgm:cxn modelId="{33BA85B9-DF44-4F0D-B932-76E8A123B591}" type="presParOf" srcId="{216B7245-4524-4A1B-BE2B-4183E813CB8E}" destId="{353DC30D-5976-4A4A-A7A7-BBF32B902FDC}" srcOrd="0" destOrd="0" presId="urn:microsoft.com/office/officeart/2005/8/layout/chevron2"/>
    <dgm:cxn modelId="{9554F83C-E9A1-464C-B35D-54AA1BD760B7}" type="presParOf" srcId="{353DC30D-5976-4A4A-A7A7-BBF32B902FDC}" destId="{AFBD9850-864A-40A5-9BAF-1D8A32159A61}" srcOrd="0" destOrd="0" presId="urn:microsoft.com/office/officeart/2005/8/layout/chevron2"/>
    <dgm:cxn modelId="{D548C917-3304-4E84-92D6-C5B82124013C}" type="presParOf" srcId="{353DC30D-5976-4A4A-A7A7-BBF32B902FDC}" destId="{4480DFAE-A8AD-493F-B96E-33FAF14EA9D8}" srcOrd="1" destOrd="0" presId="urn:microsoft.com/office/officeart/2005/8/layout/chevron2"/>
    <dgm:cxn modelId="{6104E840-6BED-4B3E-982A-156211B9397B}" type="presParOf" srcId="{216B7245-4524-4A1B-BE2B-4183E813CB8E}" destId="{FF51335A-5519-4EB2-ACDB-5E8B0B685CE1}" srcOrd="1" destOrd="0" presId="urn:microsoft.com/office/officeart/2005/8/layout/chevron2"/>
    <dgm:cxn modelId="{1924BCB8-498B-4B46-A1A6-63FA1A172AE8}" type="presParOf" srcId="{216B7245-4524-4A1B-BE2B-4183E813CB8E}" destId="{7749F389-60E8-4235-AFC4-B8ABFED7470B}" srcOrd="2" destOrd="0" presId="urn:microsoft.com/office/officeart/2005/8/layout/chevron2"/>
    <dgm:cxn modelId="{8FC4EC0E-26A3-43BF-8318-68AAAC1AA903}" type="presParOf" srcId="{7749F389-60E8-4235-AFC4-B8ABFED7470B}" destId="{52607C7B-6C73-4354-9656-81B13A1D9162}" srcOrd="0" destOrd="0" presId="urn:microsoft.com/office/officeart/2005/8/layout/chevron2"/>
    <dgm:cxn modelId="{8FC4D4E2-70AA-4E39-AD21-1F5D882DD7C6}" type="presParOf" srcId="{7749F389-60E8-4235-AFC4-B8ABFED7470B}" destId="{6824C5D3-EF7E-424D-958C-F53C514A030F}" srcOrd="1" destOrd="0" presId="urn:microsoft.com/office/officeart/2005/8/layout/chevron2"/>
    <dgm:cxn modelId="{A21BDEBD-A6F3-4798-A2A7-E1CE2CD6DEFA}" type="presParOf" srcId="{216B7245-4524-4A1B-BE2B-4183E813CB8E}" destId="{B7D4F77C-5B27-4363-A746-690A379545ED}" srcOrd="3" destOrd="0" presId="urn:microsoft.com/office/officeart/2005/8/layout/chevron2"/>
    <dgm:cxn modelId="{0B9C8405-8554-4B16-BCC7-44546EDFCF0A}" type="presParOf" srcId="{216B7245-4524-4A1B-BE2B-4183E813CB8E}" destId="{139E540A-26F8-4805-8B9B-BB839C3EEE96}" srcOrd="4" destOrd="0" presId="urn:microsoft.com/office/officeart/2005/8/layout/chevron2"/>
    <dgm:cxn modelId="{F82F38A1-A42B-4E98-9997-69157A29565E}" type="presParOf" srcId="{139E540A-26F8-4805-8B9B-BB839C3EEE96}" destId="{86F668FA-2BF7-4191-9EC8-592364FB1CCD}" srcOrd="0" destOrd="0" presId="urn:microsoft.com/office/officeart/2005/8/layout/chevron2"/>
    <dgm:cxn modelId="{D0501D25-0EC1-4566-9C72-7944ED516A2E}" type="presParOf" srcId="{139E540A-26F8-4805-8B9B-BB839C3EEE96}" destId="{D28CB9DC-B3E7-4A04-933C-FCB6744EDCC8}" srcOrd="1" destOrd="0" presId="urn:microsoft.com/office/officeart/2005/8/layout/chevron2"/>
    <dgm:cxn modelId="{108B2D43-B3FC-4168-B1F6-F59A1E8FE17C}" type="presParOf" srcId="{216B7245-4524-4A1B-BE2B-4183E813CB8E}" destId="{06A2A12E-2D01-40C5-A378-3513E33AFF3B}" srcOrd="5" destOrd="0" presId="urn:microsoft.com/office/officeart/2005/8/layout/chevron2"/>
    <dgm:cxn modelId="{7ADD0F14-D72A-4B90-A5E2-4EDF30AE4E46}" type="presParOf" srcId="{216B7245-4524-4A1B-BE2B-4183E813CB8E}" destId="{A0ADB00F-9373-401D-96D0-F05486A77670}" srcOrd="6" destOrd="0" presId="urn:microsoft.com/office/officeart/2005/8/layout/chevron2"/>
    <dgm:cxn modelId="{52AE8ED3-1212-4147-A18F-30715148ECDF}" type="presParOf" srcId="{A0ADB00F-9373-401D-96D0-F05486A77670}" destId="{39686176-21DC-4E57-9830-94081DA420E5}" srcOrd="0" destOrd="0" presId="urn:microsoft.com/office/officeart/2005/8/layout/chevron2"/>
    <dgm:cxn modelId="{E35CAAE4-8577-4865-9122-D88E26F61486}" type="presParOf" srcId="{A0ADB00F-9373-401D-96D0-F05486A77670}" destId="{799BC17C-CC32-4E4A-A5ED-393BDB5FAAFE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A6AAF-B9C2-4C0D-A3CD-ECF2DF58CDF8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5F5B8-7417-42F2-A7F1-96E86B8FA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00042"/>
            <a:ext cx="8624918" cy="464347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Использование специальных подходов к обучению детей с особыми потребностями в образовании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b="1" dirty="0" smtClean="0"/>
              <a:t>Заседание РМО учителей математики 17.10.16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Повестка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О плане работы на 2016 – 2017 учебный год.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Использование специальных подходов к обучению детей с особыми потребностями в образовании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О Всероссийских проверочных работах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Разное.</a:t>
            </a:r>
          </a:p>
          <a:p>
            <a:pPr>
              <a:lnSpc>
                <a:spcPct val="150000"/>
              </a:lnSpc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План работы РМО на 2016 – 2017 учебный год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480328" cy="497207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Заседание РМО «Использование специальных подходов к обучению детей с особыми потребностями в образовании» - </a:t>
            </a:r>
            <a:r>
              <a:rPr lang="ru-RU" i="1" dirty="0" smtClean="0"/>
              <a:t>октябрь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Дистанционный тренинг для учителей начальной школы «Составление психолого-педагогической характеристики (портрета) обучающегося начальной школы» </a:t>
            </a:r>
            <a:r>
              <a:rPr lang="ru-RU" i="1" dirty="0" smtClean="0"/>
              <a:t>- декабрь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Дистанционный мастер-класс для учителей начальной школы «Реализация воспитательных возможностей различных видов деятельности ребенка» - </a:t>
            </a:r>
            <a:r>
              <a:rPr lang="ru-RU" i="1" dirty="0" smtClean="0"/>
              <a:t>февраль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Заседание </a:t>
            </a:r>
            <a:r>
              <a:rPr lang="ru-RU" smtClean="0"/>
              <a:t>РМО </a:t>
            </a:r>
            <a:r>
              <a:rPr lang="ru-RU" smtClean="0"/>
              <a:t>«Организация, осуществление контроля и оценки учебных достижений, текущих и итоговых результатов освоения основной образовательной программы обучающимися» </a:t>
            </a:r>
            <a:r>
              <a:rPr lang="ru-RU" smtClean="0"/>
              <a:t> </a:t>
            </a:r>
            <a:r>
              <a:rPr lang="ru-RU" dirty="0" smtClean="0"/>
              <a:t>- </a:t>
            </a:r>
            <a:r>
              <a:rPr lang="ru-RU" i="1" dirty="0" smtClean="0"/>
              <a:t>апрель.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Дети с особыми потребностями в образовании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85720" y="1500174"/>
          <a:ext cx="8572560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72198" y="5286388"/>
            <a:ext cx="256211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Дети с родным </a:t>
            </a:r>
          </a:p>
          <a:p>
            <a:pPr algn="ctr"/>
            <a:r>
              <a:rPr lang="ru-RU" sz="2800" dirty="0" smtClean="0"/>
              <a:t>нерусским</a:t>
            </a:r>
          </a:p>
          <a:p>
            <a:pPr algn="ctr"/>
            <a:r>
              <a:rPr lang="ru-RU" sz="2800" dirty="0" smtClean="0"/>
              <a:t>языком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500826" y="3143248"/>
            <a:ext cx="19116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/>
              <a:t>Леворукие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smtClean="0"/>
              <a:t>дети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Общие аспекты обучения детей с особыми потребностями в образовании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785786" y="1571612"/>
          <a:ext cx="771530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График проведения ВПР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04949"/>
            <a:ext cx="9144000" cy="49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269</TotalTime>
  <Words>186</Words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Обычная</vt:lpstr>
      <vt:lpstr>Использование специальных подходов к обучению детей с особыми потребностями в образовании</vt:lpstr>
      <vt:lpstr>Повестка </vt:lpstr>
      <vt:lpstr>План работы РМО на 2016 – 2017 учебный год</vt:lpstr>
      <vt:lpstr>Дети с особыми потребностями в образовании</vt:lpstr>
      <vt:lpstr>Общие аспекты обучения детей с особыми потребностями в образовании</vt:lpstr>
      <vt:lpstr>График проведения ВПР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материальной и информационной образовательной среды, содействующей развитию математических способностей каждого ребенка</dc:title>
  <cp:lastModifiedBy>thistova</cp:lastModifiedBy>
  <cp:revision>42</cp:revision>
  <dcterms:modified xsi:type="dcterms:W3CDTF">2016-10-26T08:44:46Z</dcterms:modified>
</cp:coreProperties>
</file>